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23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324" r:id="rId31"/>
    <p:sldId id="325" r:id="rId32"/>
    <p:sldId id="326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2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69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1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3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30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745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41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9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26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72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9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60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ABC54-4271-4107-B130-35A95EDEE740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3DC43-2676-4C71-891D-476AB3A3B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39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51916"/>
            <a:ext cx="12107965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70969"/>
            <a:ext cx="12117491" cy="6716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2742" y="3631962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추론 모델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많이 걸림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72495" y="4314305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구체적이고 정확한 답변을 받을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61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42390"/>
            <a:ext cx="1213654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2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66205"/>
            <a:ext cx="12127017" cy="6725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1383" y="1895302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대답할 때 마다 참고할 내용을 기술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410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80495"/>
            <a:ext cx="12155596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71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80495"/>
            <a:ext cx="12127017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66205"/>
            <a:ext cx="12155596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8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70969"/>
            <a:ext cx="12127017" cy="6716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9942" y="2136371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나에 대해 파악하지 </a:t>
            </a:r>
            <a:r>
              <a:rPr lang="ko-KR" altLang="en-US" smtClean="0"/>
              <a:t>않게 하려면 </a:t>
            </a:r>
            <a:r>
              <a:rPr lang="ko-KR" altLang="en-US" dirty="0" smtClean="0"/>
              <a:t>끄면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860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61442"/>
            <a:ext cx="12184175" cy="6735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3607" y="1288473"/>
            <a:ext cx="705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나의 성향을 파악해 놓은 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원하지 않는 메모리 부분은 삭제 가능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7113" y="9191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메모리 관리하기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31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85258"/>
            <a:ext cx="12165123" cy="6687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5825" y="222781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음성으로 답변을 </a:t>
            </a:r>
            <a:r>
              <a:rPr lang="ko-KR" altLang="en-US" smtClean="0"/>
              <a:t>들을 수 있음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09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123363"/>
            <a:ext cx="12117491" cy="6611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5092" y="1506022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내가 </a:t>
            </a:r>
            <a:r>
              <a:rPr lang="ko-KR" altLang="en-US" dirty="0" smtClean="0"/>
              <a:t>입력한 내용을 학습 활용에 동의함을 의미함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8625742" y="1654142"/>
            <a:ext cx="864523" cy="6867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50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70969"/>
            <a:ext cx="12155596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65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75732"/>
            <a:ext cx="12146070" cy="6706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6266" y="3360377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개발자나 </a:t>
            </a:r>
            <a:r>
              <a:rPr lang="ko-KR" altLang="en-US" dirty="0" err="1" smtClean="0"/>
              <a:t>챗봇을</a:t>
            </a:r>
            <a:r>
              <a:rPr lang="ko-KR" altLang="en-US" dirty="0" smtClean="0"/>
              <a:t> 구축하는 사람들과 </a:t>
            </a:r>
            <a:r>
              <a:rPr lang="ko-KR" altLang="en-US" dirty="0" err="1" smtClean="0"/>
              <a:t>관련있음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40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70969"/>
            <a:ext cx="12136544" cy="6716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00647" y="1321356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연결된 사이트에 있는 파일을 쉽게 불러와서 사용할 수 있음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6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61442"/>
            <a:ext cx="12184175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73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42390"/>
            <a:ext cx="12165123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31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56679"/>
            <a:ext cx="12174649" cy="6744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3411" y="6068291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파일 </a:t>
            </a:r>
            <a:r>
              <a:rPr lang="ko-KR" altLang="en-US" dirty="0" smtClean="0"/>
              <a:t>업로드해서 질문을 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212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70969"/>
            <a:ext cx="12127017" cy="6716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02931" y="473825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말로써 입력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675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66205"/>
            <a:ext cx="12136544" cy="6725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0320" y="7980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모델 선택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49486" y="34289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76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90021"/>
            <a:ext cx="12155596" cy="6677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265" y="8894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메뉴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330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61442"/>
            <a:ext cx="12117491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93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75732"/>
            <a:ext cx="12098438" cy="6706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6858" y="72320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확장 프로그램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6858" y="1220320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구글의 장점을 최대한 활용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46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61442"/>
            <a:ext cx="12155596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6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23337"/>
            <a:ext cx="12193702" cy="6811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8514" y="843240"/>
            <a:ext cx="789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메일의 내용을 요약하거나 번역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 드라이브에 있는 파일을 질문에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881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2863"/>
            <a:ext cx="12127017" cy="6792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7722" y="783771"/>
            <a:ext cx="562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구글 지도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항공편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호텔에서 정보를 가져와서 알려줌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375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23337"/>
            <a:ext cx="12117491" cy="6811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1453" y="74644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유투브나</a:t>
            </a:r>
            <a:r>
              <a:rPr lang="ko-KR" altLang="en-US" dirty="0" smtClean="0"/>
              <a:t> 음악을 가져와서 답변함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92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80495"/>
            <a:ext cx="12146070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03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66205"/>
            <a:ext cx="12155596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0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90021"/>
            <a:ext cx="12079386" cy="6677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1876" y="169068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구글 정보와 연동하여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108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56679"/>
            <a:ext cx="12088912" cy="6744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7111" y="1448868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한국어 잘함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생성은 못하지만 텍스트 </a:t>
            </a:r>
            <a:r>
              <a:rPr lang="ko-KR" altLang="en-US" dirty="0" smtClean="0"/>
              <a:t>생성과 </a:t>
            </a:r>
            <a:r>
              <a:rPr lang="ko-KR" altLang="en-US" dirty="0" smtClean="0"/>
              <a:t>코딩 최적화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565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42390"/>
            <a:ext cx="12088912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55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51916"/>
            <a:ext cx="12107965" cy="6754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6752" y="477303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맞춤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726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32863"/>
            <a:ext cx="12184175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66205"/>
            <a:ext cx="12155596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2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94784"/>
            <a:ext cx="12060333" cy="6668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3411" y="37324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모델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5015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66205"/>
            <a:ext cx="12117491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7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75732"/>
            <a:ext cx="12146070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82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123363"/>
            <a:ext cx="12107965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46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56679"/>
            <a:ext cx="12155596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1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90021"/>
            <a:ext cx="12088912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3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113837"/>
            <a:ext cx="12107965" cy="6630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5658" y="2394066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구체적인 한국어 텍스트를 생성할 때 많이 활용되고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598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85258"/>
            <a:ext cx="12127017" cy="6687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2989" y="106402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네이버에서 만든 클로버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285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70969"/>
            <a:ext cx="12107965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65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75732"/>
            <a:ext cx="12127017" cy="6706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8574" y="5807631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네이버 서비스와 연동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16824" y="1690688"/>
            <a:ext cx="560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스킬을 체크하면 답변을 할 때 스킬과 연동해서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49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85258"/>
            <a:ext cx="12146070" cy="6687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0349" y="150460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모델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489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75732"/>
            <a:ext cx="12088912" cy="6706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7396" y="107234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검색과 </a:t>
            </a:r>
            <a:r>
              <a:rPr lang="ko-KR" altLang="en-US" dirty="0" err="1" smtClean="0"/>
              <a:t>비슷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1544" y="1175657"/>
            <a:ext cx="2635672" cy="5150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63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94784"/>
            <a:ext cx="12136544" cy="6668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0824" y="1511559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문서를 업로드하여 질문을 이어갈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483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66205"/>
            <a:ext cx="12079386" cy="6725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56171" y="3545633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멀티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</a:t>
            </a:r>
            <a:r>
              <a:rPr lang="en-US" altLang="ko-KR" dirty="0" smtClean="0"/>
              <a:t>AI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678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47153"/>
            <a:ext cx="12117491" cy="67636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544" y="2444620"/>
            <a:ext cx="2635672" cy="5150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12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75732"/>
            <a:ext cx="12098438" cy="67065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75437" y="606489"/>
            <a:ext cx="513184" cy="5150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8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75732"/>
            <a:ext cx="12155596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53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61442"/>
            <a:ext cx="12165123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77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8574"/>
            <a:ext cx="12146070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07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70969"/>
            <a:ext cx="12136544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14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66205"/>
            <a:ext cx="12136544" cy="6725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6516" y="210312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네이버 쇼핑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43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70969"/>
            <a:ext cx="12165123" cy="6716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95702" y="4355869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저장되지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훈련에 이용되지 않음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83167" y="1030891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훈련에 적용되지 않음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012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7153"/>
            <a:ext cx="12146070" cy="6763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6572" y="1321356"/>
            <a:ext cx="497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여러 개의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모델을 한 곳에서 사용할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544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80495"/>
            <a:ext cx="12117491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3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85258"/>
            <a:ext cx="12117491" cy="6687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4457" y="4758612"/>
            <a:ext cx="497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자료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검색하거나 최신성이 요구되면 </a:t>
            </a:r>
            <a:r>
              <a:rPr lang="en-US" altLang="ko-KR" dirty="0" smtClean="0"/>
              <a:t>Perplexity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385388" y="4273420"/>
            <a:ext cx="933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92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56679"/>
            <a:ext cx="12069859" cy="6744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2266" y="2970357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검색 서비스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출처를 보여줌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963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80495"/>
            <a:ext cx="12088912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48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32863"/>
            <a:ext cx="12079386" cy="6792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959" y="3928188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추론에 좋은 성능을 </a:t>
            </a:r>
            <a:r>
              <a:rPr lang="ko-KR" altLang="en-US" smtClean="0"/>
              <a:t>보이는 모델 선택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17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75732"/>
            <a:ext cx="12031754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38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8100"/>
            <a:ext cx="1212701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38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61442"/>
            <a:ext cx="12107965" cy="6735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8955" y="4777273"/>
            <a:ext cx="621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한국어를 잘 사용하는 </a:t>
            </a:r>
            <a:r>
              <a:rPr lang="ko-KR" altLang="en-US" dirty="0" err="1" smtClean="0"/>
              <a:t>클로드를</a:t>
            </a:r>
            <a:r>
              <a:rPr lang="ko-KR" altLang="en-US" dirty="0" smtClean="0"/>
              <a:t> 이용하여 팀장님께 이메일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48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2390"/>
            <a:ext cx="12127017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8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80495"/>
            <a:ext cx="12155596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48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90021"/>
            <a:ext cx="12127017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0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166232"/>
            <a:ext cx="12079386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66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47153"/>
            <a:ext cx="12155596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9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09074"/>
            <a:ext cx="12146070" cy="6639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4509" y="1422671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검색 기능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223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214</Words>
  <Application>Microsoft Office PowerPoint</Application>
  <PresentationFormat>와이드스크린</PresentationFormat>
  <Paragraphs>41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isadora</dc:creator>
  <cp:lastModifiedBy>isadora</cp:lastModifiedBy>
  <cp:revision>12</cp:revision>
  <dcterms:created xsi:type="dcterms:W3CDTF">2025-03-22T07:09:22Z</dcterms:created>
  <dcterms:modified xsi:type="dcterms:W3CDTF">2025-03-30T06:23:54Z</dcterms:modified>
</cp:coreProperties>
</file>